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 smtClean="0"/>
              <a:t>ACUERDO DE CONFIDENCIALIDAD</a:t>
            </a:r>
            <a:endParaRPr lang="es-CO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Alejandro Ramírez Medina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857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LEGAL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/>
              <a:t>De acuerdo a la </a:t>
            </a:r>
            <a:r>
              <a:rPr lang="es-CO" b="1" dirty="0"/>
              <a:t>resolución 1995 de 1999</a:t>
            </a:r>
            <a:r>
              <a:rPr lang="es-CO" dirty="0"/>
              <a:t>: La Historia Clínica es un documento privado, obligatorio y sometido a reserva</a:t>
            </a:r>
            <a:r>
              <a:rPr lang="es-CO" dirty="0" smtClean="0"/>
              <a:t>, (…) </a:t>
            </a:r>
            <a:r>
              <a:rPr lang="es-CO" dirty="0"/>
              <a:t>Dicho documento únicamente puede ser conocido por terceros previa autorización del paciente o en los casos previstos por la ley</a:t>
            </a:r>
            <a:r>
              <a:rPr lang="es-CO" dirty="0" smtClean="0"/>
              <a:t>.</a:t>
            </a:r>
          </a:p>
          <a:p>
            <a:r>
              <a:rPr lang="es-CO" dirty="0"/>
              <a:t>De acuerdo al código penal colombiano, se definen como delitos las siguientes acciones: </a:t>
            </a:r>
            <a:r>
              <a:rPr lang="es-CO" b="1" dirty="0"/>
              <a:t>Revelación de </a:t>
            </a:r>
            <a:r>
              <a:rPr lang="es-CO" b="1" dirty="0" smtClean="0"/>
              <a:t>secreto, </a:t>
            </a:r>
            <a:r>
              <a:rPr lang="es-CO" b="1" dirty="0"/>
              <a:t>Utilización de asunto sometido a secreto o </a:t>
            </a:r>
            <a:r>
              <a:rPr lang="es-CO" b="1" dirty="0" smtClean="0"/>
              <a:t>reserva,</a:t>
            </a:r>
            <a:r>
              <a:rPr lang="es-CO" b="1" dirty="0"/>
              <a:t> Utilización indebida de información oficial </a:t>
            </a:r>
            <a:r>
              <a:rPr lang="es-CO" b="1" dirty="0" smtClean="0"/>
              <a:t>privilegiada, </a:t>
            </a:r>
            <a:r>
              <a:rPr lang="es-CO" b="1" dirty="0"/>
              <a:t>Utilización indebida de información obtenida en el ejercicio de función </a:t>
            </a:r>
            <a:r>
              <a:rPr lang="es-CO" b="1" dirty="0" smtClean="0"/>
              <a:t>pública.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65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Acuerdo de confidencialidad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sz="1400" b="1" dirty="0"/>
              <a:t>Primero. Confidencialidad: </a:t>
            </a:r>
            <a:r>
              <a:rPr lang="es-CO" sz="1400" dirty="0"/>
              <a:t>La información clasificada como confidencial conocida en los quehaceres de las labores asignadas, no debe ser revelada, divulgada, exhibida, mostrada, comunicada o usada para fines diferentes al deber ser de la institución. Tanto para los colaboradores del área asistencial como del área administrativa. </a:t>
            </a:r>
          </a:p>
          <a:p>
            <a:r>
              <a:rPr lang="es-CO" sz="1400" b="1" dirty="0"/>
              <a:t>Segundo. Excepciones: </a:t>
            </a:r>
            <a:r>
              <a:rPr lang="es-CO" sz="1400" dirty="0"/>
              <a:t>Se exceptúa el punto anterior cuando la revelación y/o divulgación de la información se realice en desarrollo o por mandato de una ley, decreto o sentencia u orden de autoridad competente en ejercicio de sus funciones legales. En este caso, la parte obligada a divulgar la información confidencial se obliga a avisar inmediatamente haya tenido conocimiento de esta obligación a la otra parte de este convenio, para que pueda tomar las medidas necesarias para proteger su información.</a:t>
            </a:r>
          </a:p>
          <a:p>
            <a:r>
              <a:rPr lang="es-CO" sz="1400" b="1" dirty="0"/>
              <a:t>Tercero. Seguridad de la información: </a:t>
            </a:r>
            <a:r>
              <a:rPr lang="es-CO" sz="1400" dirty="0"/>
              <a:t>La información confidencial conocida en la recepción, direccionamiento y trámite del quehacer de las labores, debe ser mantenida de manera privada, protegiéndola para evitar su divulgación no autorizada tomando todas las medidas técnicas y de cuidado contenidas en las </a:t>
            </a:r>
            <a:r>
              <a:rPr lang="es-CO" sz="1400" b="1" dirty="0" smtClean="0"/>
              <a:t>Políticas </a:t>
            </a:r>
            <a:r>
              <a:rPr lang="es-CO" sz="1400" b="1" dirty="0"/>
              <a:t>de privacidad y seguridad de la información.</a:t>
            </a:r>
            <a:endParaRPr lang="es-CO" sz="1400" dirty="0"/>
          </a:p>
          <a:p>
            <a:r>
              <a:rPr lang="es-CO" sz="1400" b="1" dirty="0"/>
              <a:t>Cuarto. Duración: </a:t>
            </a:r>
            <a:r>
              <a:rPr lang="es-CO" sz="1400" dirty="0"/>
              <a:t>Este acuerdo de confidencialidad de la información será permanente.</a:t>
            </a:r>
          </a:p>
          <a:p>
            <a:r>
              <a:rPr lang="es-CO" sz="1400" b="1" dirty="0"/>
              <a:t>Quinto. Sanciones: </a:t>
            </a:r>
            <a:r>
              <a:rPr lang="es-CO" sz="1400" dirty="0"/>
              <a:t>El incumplimiento de este acuerdo de confidencialidad dará lugar a las sanciones previstas por la administración de la institución o dará inicio a acciones disciplinarias dependiendo del tipo de vinculación</a:t>
            </a:r>
            <a:r>
              <a:rPr lang="es-CO" sz="1400" dirty="0" smtClean="0"/>
              <a:t>.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06406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350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Garamond</vt:lpstr>
      <vt:lpstr>Orgánico</vt:lpstr>
      <vt:lpstr>ACUERDO DE CONFIDENCIALIDAD</vt:lpstr>
      <vt:lpstr>MARCO LEGAL</vt:lpstr>
      <vt:lpstr>Acuerdo de confidencialidad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ACUERDO DE CONFIDENCIALIDAD</dc:title>
  <dc:creator>Alejandro Ramírez</dc:creator>
  <cp:lastModifiedBy>Alejandro Ramírez</cp:lastModifiedBy>
  <cp:revision>2</cp:revision>
  <dcterms:created xsi:type="dcterms:W3CDTF">2024-09-11T20:46:03Z</dcterms:created>
  <dcterms:modified xsi:type="dcterms:W3CDTF">2024-09-11T21:48:07Z</dcterms:modified>
</cp:coreProperties>
</file>